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0796-D390-430C-8447-45C6862290D7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4780-CB78-4F65-99D7-E89123212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25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0796-D390-430C-8447-45C6862290D7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4780-CB78-4F65-99D7-E89123212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99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0796-D390-430C-8447-45C6862290D7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4780-CB78-4F65-99D7-E89123212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57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0796-D390-430C-8447-45C6862290D7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4780-CB78-4F65-99D7-E89123212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79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0796-D390-430C-8447-45C6862290D7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4780-CB78-4F65-99D7-E89123212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58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0796-D390-430C-8447-45C6862290D7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4780-CB78-4F65-99D7-E89123212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62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0796-D390-430C-8447-45C6862290D7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4780-CB78-4F65-99D7-E89123212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96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0796-D390-430C-8447-45C6862290D7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4780-CB78-4F65-99D7-E89123212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48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0796-D390-430C-8447-45C6862290D7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4780-CB78-4F65-99D7-E89123212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22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0796-D390-430C-8447-45C6862290D7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4780-CB78-4F65-99D7-E89123212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92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0796-D390-430C-8447-45C6862290D7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4780-CB78-4F65-99D7-E89123212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83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50796-D390-430C-8447-45C6862290D7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84780-CB78-4F65-99D7-E89123212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89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2254" r="3603" b="2084"/>
          <a:stretch/>
        </p:blipFill>
        <p:spPr>
          <a:xfrm>
            <a:off x="0" y="16722"/>
            <a:ext cx="6858000" cy="99427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6844" y="1426832"/>
            <a:ext cx="35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Coffret d’outils en alu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19961" y="1836493"/>
            <a:ext cx="35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Y-97B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5" y="1368493"/>
            <a:ext cx="704578" cy="70457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2380" y="2404681"/>
            <a:ext cx="5596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latin typeface="Century Gothic" panose="020B0502020202020204" pitchFamily="34" charset="0"/>
              </a:rPr>
              <a:t>Outils ergonomiques d’excellente qualité, pour une facilité d’emploi maximale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latin typeface="Century Gothic" panose="020B0502020202020204" pitchFamily="34" charset="0"/>
              </a:rPr>
              <a:t>Coffret en aluminium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latin typeface="Century Gothic" panose="020B0502020202020204" pitchFamily="34" charset="0"/>
              </a:rPr>
              <a:t>97 pièces de qualité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latin typeface="Century Gothic" panose="020B0502020202020204" pitchFamily="34" charset="0"/>
              </a:rPr>
              <a:t>Poids : 10 kg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29A9AC25-7D7F-478D-B308-148609FBF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800355"/>
              </p:ext>
            </p:extLst>
          </p:nvPr>
        </p:nvGraphicFramePr>
        <p:xfrm>
          <a:off x="3460350" y="7717258"/>
          <a:ext cx="2864101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923">
                  <a:extLst>
                    <a:ext uri="{9D8B030D-6E8A-4147-A177-3AD203B41FA5}">
                      <a16:colId xmlns:a16="http://schemas.microsoft.com/office/drawing/2014/main" val="2091816424"/>
                    </a:ext>
                  </a:extLst>
                </a:gridCol>
                <a:gridCol w="1905178">
                  <a:extLst>
                    <a:ext uri="{9D8B030D-6E8A-4147-A177-3AD203B41FA5}">
                      <a16:colId xmlns:a16="http://schemas.microsoft.com/office/drawing/2014/main" val="498908475"/>
                    </a:ext>
                  </a:extLst>
                </a:gridCol>
              </a:tblGrid>
              <a:tr h="190484">
                <a:tc gridSpan="2">
                  <a:txBody>
                    <a:bodyPr/>
                    <a:lstStyle/>
                    <a:p>
                      <a:r>
                        <a:rPr lang="fr-FR" sz="900" b="0" dirty="0">
                          <a:highlight>
                            <a:srgbClr val="000000"/>
                          </a:highlight>
                          <a:latin typeface="Century Gothic" panose="020B0502020202020204" pitchFamily="34" charset="0"/>
                        </a:rPr>
                        <a:t>Description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>
                        <a:highlight>
                          <a:srgbClr val="0000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21089"/>
                  </a:ext>
                </a:extLst>
              </a:tr>
              <a:tr h="190484">
                <a:tc>
                  <a:txBody>
                    <a:bodyPr/>
                    <a:lstStyle/>
                    <a:p>
                      <a:r>
                        <a:rPr lang="fr-FR" sz="800" dirty="0">
                          <a:latin typeface="Century Gothic" panose="020B0502020202020204" pitchFamily="34" charset="0"/>
                        </a:rPr>
                        <a:t>EAN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latin typeface="Century Gothic" panose="020B0502020202020204" pitchFamily="34" charset="0"/>
                        </a:rPr>
                        <a:t>7612375521191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183955"/>
                  </a:ext>
                </a:extLst>
              </a:tr>
              <a:tr h="190484">
                <a:tc>
                  <a:txBody>
                    <a:bodyPr/>
                    <a:lstStyle/>
                    <a:p>
                      <a:r>
                        <a:rPr lang="fr-FR" sz="800" dirty="0">
                          <a:latin typeface="Century Gothic" panose="020B0502020202020204" pitchFamily="34" charset="0"/>
                        </a:rPr>
                        <a:t>Gamme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latin typeface="Century Gothic" panose="020B0502020202020204" pitchFamily="34" charset="0"/>
                        </a:rPr>
                        <a:t>T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9097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F9C90E0-235E-E80D-80DC-5EB3EB893EE7}"/>
              </a:ext>
            </a:extLst>
          </p:cNvPr>
          <p:cNvSpPr/>
          <p:nvPr/>
        </p:nvSpPr>
        <p:spPr>
          <a:xfrm>
            <a:off x="292608" y="9180576"/>
            <a:ext cx="3442369" cy="487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0368E53-E46E-78CF-F0CC-7719AFCED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4" y="9259955"/>
            <a:ext cx="2333620" cy="408301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8A65E10F-83F9-BB00-AF2E-4CBF9D980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08129"/>
              </p:ext>
            </p:extLst>
          </p:nvPr>
        </p:nvGraphicFramePr>
        <p:xfrm>
          <a:off x="533549" y="5324578"/>
          <a:ext cx="2798287" cy="30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98287">
                  <a:extLst>
                    <a:ext uri="{9D8B030D-6E8A-4147-A177-3AD203B41FA5}">
                      <a16:colId xmlns:a16="http://schemas.microsoft.com/office/drawing/2014/main" val="1045683826"/>
                    </a:ext>
                  </a:extLst>
                </a:gridCol>
              </a:tblGrid>
              <a:tr h="176073">
                <a:tc>
                  <a:txBody>
                    <a:bodyPr/>
                    <a:lstStyle/>
                    <a:p>
                      <a:r>
                        <a:rPr lang="fr-FR" sz="800" dirty="0">
                          <a:latin typeface="Century Gothic" panose="020B0502020202020204" pitchFamily="34" charset="0"/>
                        </a:rPr>
                        <a:t>Contenu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185947"/>
                  </a:ext>
                </a:extLst>
              </a:tr>
              <a:tr h="176073">
                <a:tc>
                  <a:txBody>
                    <a:bodyPr/>
                    <a:lstStyle/>
                    <a:p>
                      <a:r>
                        <a:rPr lang="fr-FR" sz="800" dirty="0">
                          <a:latin typeface="Century Gothic" panose="020B0502020202020204" pitchFamily="34" charset="0"/>
                        </a:rPr>
                        <a:t>30 embouts de vissage en ¼’’ longueur 25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007401"/>
                  </a:ext>
                </a:extLst>
              </a:tr>
              <a:tr h="2641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Century Gothic" panose="020B0502020202020204" pitchFamily="34" charset="0"/>
                        </a:rPr>
                        <a:t>Douilles 6 pans ¼’’ : 4 - 4,5 – 5 - 5,5 – 6 – 7 – 8 – 9 – 10 – 11 – 12 – 13 – 14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426586"/>
                  </a:ext>
                </a:extLst>
              </a:tr>
              <a:tr h="2641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Century Gothic" panose="020B0502020202020204" pitchFamily="34" charset="0"/>
                        </a:rPr>
                        <a:t>Douilles 6 pans ½’’ : 10 – 13 – 14 – 16 – 17 – 18 – 19 – 20 – 22 – 24 – 27 – 30 – 32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487202"/>
                  </a:ext>
                </a:extLst>
              </a:tr>
              <a:tr h="1760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Century Gothic" panose="020B0502020202020204" pitchFamily="34" charset="0"/>
                        </a:rPr>
                        <a:t>Cliquets ¼’’ + ½’’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271290"/>
                  </a:ext>
                </a:extLst>
              </a:tr>
              <a:tr h="1760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Century Gothic" panose="020B0502020202020204" pitchFamily="34" charset="0"/>
                        </a:rPr>
                        <a:t>Rallonges : ½’’ – ¼’’ x 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08854"/>
                  </a:ext>
                </a:extLst>
              </a:tr>
              <a:tr h="1760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Century Gothic" panose="020B0502020202020204" pitchFamily="34" charset="0"/>
                        </a:rPr>
                        <a:t>Clés mixtes : 8 – 10 – 11 – 12 – 13 – 14 – 16 – 17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653349"/>
                  </a:ext>
                </a:extLst>
              </a:tr>
              <a:tr h="1760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Century Gothic" panose="020B0502020202020204" pitchFamily="34" charset="0"/>
                        </a:rPr>
                        <a:t>Clé à molette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69277"/>
                  </a:ext>
                </a:extLst>
              </a:tr>
              <a:tr h="1760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Century Gothic" panose="020B0502020202020204" pitchFamily="34" charset="0"/>
                        </a:rPr>
                        <a:t>Tournevis à fente empreinte POZIDRIV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06156"/>
                  </a:ext>
                </a:extLst>
              </a:tr>
              <a:tr h="1760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Century Gothic" panose="020B0502020202020204" pitchFamily="34" charset="0"/>
                        </a:rPr>
                        <a:t>Pince à becs droites, pince multiprise, pince universelle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581685"/>
                  </a:ext>
                </a:extLst>
              </a:tr>
              <a:tr h="1760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Century Gothic" panose="020B0502020202020204" pitchFamily="34" charset="0"/>
                        </a:rPr>
                        <a:t>Pince coupante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401659"/>
                  </a:ext>
                </a:extLst>
              </a:tr>
              <a:tr h="1760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Century Gothic" panose="020B0502020202020204" pitchFamily="34" charset="0"/>
                        </a:rPr>
                        <a:t>Cisaille universelle, cutter, marteau, jeu de clés Alène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348586"/>
                  </a:ext>
                </a:extLst>
              </a:tr>
            </a:tbl>
          </a:graphicData>
        </a:graphic>
      </p:graphicFrame>
      <p:pic>
        <p:nvPicPr>
          <p:cNvPr id="15" name="Image 14" descr="Une image contenant intérieur, noir&#10;&#10;Description générée automatiquement">
            <a:extLst>
              <a:ext uri="{FF2B5EF4-FFF2-40B4-BE49-F238E27FC236}">
                <a16:creationId xmlns:a16="http://schemas.microsoft.com/office/drawing/2014/main" id="{CA1393F4-FDF9-B62A-CFC2-828EA31E0A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1" y="2917811"/>
            <a:ext cx="3368726" cy="379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037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165</Words>
  <Application>Microsoft Office PowerPoint</Application>
  <PresentationFormat>Format A4 (210 x 297 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Thème Office</vt:lpstr>
      <vt:lpstr>Présentation PowerPoint</vt:lpstr>
    </vt:vector>
  </TitlesOfParts>
  <Company>JPW Industries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Orianne AITYATA</dc:creator>
  <cp:lastModifiedBy>Thomas Antoine</cp:lastModifiedBy>
  <cp:revision>20</cp:revision>
  <dcterms:created xsi:type="dcterms:W3CDTF">2020-07-07T11:31:09Z</dcterms:created>
  <dcterms:modified xsi:type="dcterms:W3CDTF">2024-02-05T09:25:13Z</dcterms:modified>
</cp:coreProperties>
</file>